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83" r:id="rId4"/>
    <p:sldId id="305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8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17B0E-F8A5-4D1B-B94F-79CF48892594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A665C-DBD8-465A-95A1-36001227D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6CFBE6C-FC18-43B9-933C-9B859DB65963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DE3A67-F087-4D35-BC8A-3C29A64DF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1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E3A67-F087-4D35-BC8A-3C29A64DFA8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4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5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6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2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6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51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85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76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0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89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6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71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5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1A84-CD7E-4F8A-89EE-E9DF4AB86CCA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8444-79AA-46F7-892A-6A89F82F7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D15C-7B7A-4A45-8C28-E6434B3F57EF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D195-6E63-41C7-86A4-59BAAA993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1A84-CD7E-4F8A-89EE-E9DF4AB86C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8444-79AA-46F7-892A-6A89F82F7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9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uben.flores@colostate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sci.colostate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771" y="1894114"/>
            <a:ext cx="8382000" cy="484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smtClean="0"/>
              <a:t>Agriculture Related Career</a:t>
            </a: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Opportunities Workshop</a:t>
            </a: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January 13, 2015</a:t>
            </a: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Ruben Flores</a:t>
            </a: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lnSpc>
                <a:spcPts val="6800"/>
              </a:lnSpc>
            </a:pPr>
            <a:endParaRPr lang="en-US" sz="3600" b="1" spc="-150" dirty="0">
              <a:solidFill>
                <a:srgbClr val="00632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4000" b="1" dirty="0" smtClean="0"/>
              <a:t>Bioagricultural Sciences &amp; </a:t>
            </a:r>
            <a:br>
              <a:rPr lang="en-US" sz="4000" b="1" dirty="0" smtClean="0"/>
            </a:br>
            <a:r>
              <a:rPr lang="en-US" sz="4000" b="1" dirty="0" smtClean="0"/>
              <a:t>Pest Management (BSPM)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BSPM </a:t>
            </a:r>
            <a:r>
              <a:rPr lang="en-US" sz="2800" dirty="0" smtClean="0"/>
              <a:t>offers two minor </a:t>
            </a:r>
            <a:r>
              <a:rPr lang="en-US" sz="2800" dirty="0" smtClean="0"/>
              <a:t>options </a:t>
            </a:r>
            <a:r>
              <a:rPr lang="en-US" sz="2800" dirty="0" smtClean="0"/>
              <a:t>&amp; a masters program</a:t>
            </a:r>
            <a:endParaRPr lang="en-US" sz="2800" dirty="0" smtClean="0"/>
          </a:p>
          <a:p>
            <a:r>
              <a:rPr lang="en-US" sz="2000" dirty="0" smtClean="0"/>
              <a:t>Entomology minor</a:t>
            </a:r>
          </a:p>
          <a:p>
            <a:r>
              <a:rPr lang="en-US" sz="2000" dirty="0" smtClean="0"/>
              <a:t>Plant Health minor</a:t>
            </a:r>
          </a:p>
          <a:p>
            <a:r>
              <a:rPr lang="en-US" sz="2000" dirty="0" smtClean="0"/>
              <a:t>4 + 1 masters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2" descr="\\pmagnes.cas.colostate.edu\college_picture$\Dept. of BSPM\IMG_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4114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Student Organizations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 35 student organizations in CAS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2" descr="\\pmagnes.cas.colostate.edu\college_picture$\Ag Ambassadors\PICT2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5715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Scholarships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Over 400 scholarships were awarded for the 2014-15 	academic year</a:t>
            </a:r>
          </a:p>
          <a:p>
            <a:r>
              <a:rPr lang="en-US" sz="2800" dirty="0" smtClean="0"/>
              <a:t>More than $795,000 was awarded</a:t>
            </a:r>
          </a:p>
          <a:p>
            <a:r>
              <a:rPr lang="en-US" sz="2800" dirty="0" smtClean="0"/>
              <a:t>More CAS scholarships awarded than any other College 	at CSU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2" descr="\\pmagnes.cas.colostate.edu\college_picture$\Scholarships\W.D. Farr Scholarship\NCBA Farr Scholarships 7-2007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599"/>
            <a:ext cx="4953000" cy="276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How to Apply to CSU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800" i="1" dirty="0" smtClean="0"/>
              <a:t>CSU or Common Application</a:t>
            </a:r>
          </a:p>
          <a:p>
            <a:r>
              <a:rPr lang="en-US" sz="5800" i="1" dirty="0" smtClean="0"/>
              <a:t>Transcript</a:t>
            </a:r>
          </a:p>
          <a:p>
            <a:r>
              <a:rPr lang="en-US" sz="5800" i="1" dirty="0" smtClean="0"/>
              <a:t>Test Scores</a:t>
            </a:r>
          </a:p>
          <a:p>
            <a:r>
              <a:rPr lang="en-US" sz="5800" i="1" dirty="0" smtClean="0"/>
              <a:t>Letter of Recommendation</a:t>
            </a:r>
          </a:p>
          <a:p>
            <a:r>
              <a:rPr lang="en-US" sz="5800" i="1" dirty="0" smtClean="0"/>
              <a:t>Personal Statement</a:t>
            </a:r>
          </a:p>
          <a:p>
            <a:r>
              <a:rPr lang="en-US" sz="5800" i="1" dirty="0" smtClean="0"/>
              <a:t>$50 Processing Fee</a:t>
            </a:r>
          </a:p>
          <a:p>
            <a:endParaRPr lang="en-US" sz="2800" i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Visit CSU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University Information Session &amp; Campus Tour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- Office of Admissions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- Monday-Friday, 9:00 a.m. &amp; 2:00 p.m.</a:t>
            </a:r>
          </a:p>
          <a:p>
            <a:r>
              <a:rPr lang="en-US" sz="5100" dirty="0" smtClean="0"/>
              <a:t>CAS Tour &amp; Meetings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- Contact Ruben Flores</a:t>
            </a:r>
          </a:p>
          <a:p>
            <a:pPr marL="0" indent="0">
              <a:buNone/>
            </a:pPr>
            <a:r>
              <a:rPr lang="en-US" sz="5100" dirty="0"/>
              <a:t>	</a:t>
            </a:r>
            <a:r>
              <a:rPr lang="en-US" sz="5100" dirty="0" smtClean="0"/>
              <a:t>- Personalized Visitation Schedule</a:t>
            </a:r>
            <a:endParaRPr lang="en-US" sz="51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000" b="1" dirty="0" smtClean="0"/>
              <a:t>CAS will help you grow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National FFA Convention – </a:t>
            </a:r>
            <a:r>
              <a:rPr lang="en-US" sz="3000" i="1" dirty="0" smtClean="0"/>
              <a:t>Louisville, KY</a:t>
            </a:r>
          </a:p>
          <a:p>
            <a:r>
              <a:rPr lang="en-US" sz="3000" dirty="0" smtClean="0"/>
              <a:t>Agricultural Future of America (AFA) – </a:t>
            </a:r>
            <a:r>
              <a:rPr lang="en-US" sz="3000" i="1" dirty="0" smtClean="0"/>
              <a:t>Kansas City, MO </a:t>
            </a:r>
          </a:p>
          <a:p>
            <a:r>
              <a:rPr lang="en-US" sz="3000" dirty="0" smtClean="0"/>
              <a:t>Minorities in Agriculture, Natural Resources &amp; Related 	Sciences – </a:t>
            </a:r>
            <a:r>
              <a:rPr lang="en-US" sz="3000" i="1" dirty="0" smtClean="0"/>
              <a:t>Houston, TX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00211"/>
            <a:ext cx="5257801" cy="340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000" b="1" dirty="0" smtClean="0"/>
              <a:t>Questions / CAS Contact Information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Questions?</a:t>
            </a:r>
          </a:p>
          <a:p>
            <a:endParaRPr lang="en-US" sz="11200" dirty="0" smtClean="0">
              <a:hlinkClick r:id="rId3"/>
            </a:endParaRPr>
          </a:p>
          <a:p>
            <a:r>
              <a:rPr lang="en-US" sz="11200" dirty="0" smtClean="0">
                <a:hlinkClick r:id="rId3"/>
              </a:rPr>
              <a:t>ruben.flores@colostate.edu</a:t>
            </a:r>
            <a:endParaRPr lang="en-US" sz="11200" dirty="0" smtClean="0"/>
          </a:p>
          <a:p>
            <a:endParaRPr lang="en-US" sz="11200" dirty="0" smtClean="0"/>
          </a:p>
          <a:p>
            <a:r>
              <a:rPr lang="en-US" sz="11200" dirty="0" smtClean="0"/>
              <a:t>970.391.0955</a:t>
            </a:r>
          </a:p>
          <a:p>
            <a:endParaRPr lang="en-US" sz="11200" dirty="0" smtClean="0">
              <a:hlinkClick r:id="rId4"/>
            </a:endParaRPr>
          </a:p>
          <a:p>
            <a:r>
              <a:rPr lang="en-US" sz="11200" dirty="0" smtClean="0">
                <a:hlinkClick r:id="rId4"/>
              </a:rPr>
              <a:t>www.agsci.colostate.edu</a:t>
            </a:r>
            <a:endParaRPr lang="en-US" sz="11200" dirty="0" smtClean="0"/>
          </a:p>
          <a:p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Colorado State University (CSU)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CSU </a:t>
            </a:r>
            <a:r>
              <a:rPr lang="en-US" sz="3000" dirty="0" smtClean="0"/>
              <a:t>was started in 1870 as the </a:t>
            </a:r>
          </a:p>
          <a:p>
            <a:pPr>
              <a:buNone/>
            </a:pPr>
            <a:r>
              <a:rPr lang="en-US" sz="3000" dirty="0" smtClean="0"/>
              <a:t>		Colorado Agricultural College</a:t>
            </a:r>
          </a:p>
          <a:p>
            <a:r>
              <a:rPr lang="en-US" sz="3000" dirty="0" smtClean="0"/>
              <a:t>Colorado State College of Agriculture &amp; Mechanic 	Arts (Colorado A&amp;M) - 1935 </a:t>
            </a:r>
          </a:p>
          <a:p>
            <a:r>
              <a:rPr lang="en-US" sz="3000" dirty="0" smtClean="0"/>
              <a:t>Colorado State University - 1957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 descr="\\pmagnes.cas.colostate.edu\college_picture$\Campus Images\23017_024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3886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College of Agricultural Sciences (CAS)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CAS is one of eight Colleges at CSU</a:t>
            </a:r>
          </a:p>
          <a:p>
            <a:r>
              <a:rPr lang="en-US" sz="11200" dirty="0" smtClean="0"/>
              <a:t>Other Colleges:</a:t>
            </a:r>
          </a:p>
          <a:p>
            <a:pPr>
              <a:buNone/>
            </a:pPr>
            <a:r>
              <a:rPr lang="en-US" sz="11200" dirty="0" smtClean="0"/>
              <a:t>	- Business</a:t>
            </a:r>
          </a:p>
          <a:p>
            <a:pPr>
              <a:buNone/>
            </a:pPr>
            <a:r>
              <a:rPr lang="en-US" sz="11200" dirty="0" smtClean="0"/>
              <a:t>	- Engineering</a:t>
            </a:r>
          </a:p>
          <a:p>
            <a:pPr>
              <a:buNone/>
            </a:pPr>
            <a:r>
              <a:rPr lang="en-US" sz="11200" dirty="0" smtClean="0"/>
              <a:t>	- Health &amp; Human Sciences 				</a:t>
            </a:r>
          </a:p>
          <a:p>
            <a:pPr>
              <a:buNone/>
            </a:pPr>
            <a:r>
              <a:rPr lang="en-US" sz="11200" dirty="0" smtClean="0"/>
              <a:t>	- Liberal Arts</a:t>
            </a:r>
          </a:p>
          <a:p>
            <a:pPr>
              <a:buNone/>
            </a:pPr>
            <a:r>
              <a:rPr lang="en-US" sz="11200" dirty="0" smtClean="0"/>
              <a:t>	- Natural Resources</a:t>
            </a:r>
          </a:p>
          <a:p>
            <a:pPr>
              <a:buNone/>
            </a:pPr>
            <a:r>
              <a:rPr lang="en-US" sz="11200" dirty="0" smtClean="0"/>
              <a:t>	- Natural Sciences</a:t>
            </a:r>
          </a:p>
          <a:p>
            <a:pPr>
              <a:buNone/>
            </a:pPr>
            <a:r>
              <a:rPr lang="en-US" sz="11200" dirty="0" smtClean="0"/>
              <a:t>	- Veterinary Medicine &amp; Biomedical Sciences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se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3477" y="2209800"/>
            <a:ext cx="241852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College of Agricultural Sciences (CAS)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dirty="0" smtClean="0"/>
              <a:t>CAS Departments:</a:t>
            </a:r>
          </a:p>
          <a:p>
            <a:r>
              <a:rPr lang="en-US" sz="3300" dirty="0" smtClean="0"/>
              <a:t>Agricultural &amp; Resource Economics</a:t>
            </a:r>
          </a:p>
          <a:p>
            <a:r>
              <a:rPr lang="en-US" sz="3300" dirty="0" smtClean="0"/>
              <a:t>Animal Sciences</a:t>
            </a:r>
          </a:p>
          <a:p>
            <a:r>
              <a:rPr lang="en-US" sz="3300" dirty="0" smtClean="0"/>
              <a:t>Horticulture &amp; Landscape Architecture</a:t>
            </a:r>
          </a:p>
          <a:p>
            <a:r>
              <a:rPr lang="en-US" sz="3300" dirty="0" smtClean="0"/>
              <a:t>Soil &amp; Crop Sciences</a:t>
            </a:r>
          </a:p>
          <a:p>
            <a:r>
              <a:rPr lang="en-US" sz="3300" dirty="0" smtClean="0"/>
              <a:t>Bioagricultural Sciences &amp; Pest Management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2" descr="\\pmagnes.cas.colostate.edu\college_picture$\Campus Images\Th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4038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Agricultural &amp; Resource Economics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Agricultural </a:t>
            </a:r>
            <a:r>
              <a:rPr lang="en-US" dirty="0" smtClean="0"/>
              <a:t>Education</a:t>
            </a:r>
          </a:p>
          <a:p>
            <a:pPr marL="0" indent="0">
              <a:buNone/>
            </a:pPr>
            <a:r>
              <a:rPr lang="en-US" sz="2600" i="1" dirty="0" smtClean="0"/>
              <a:t>	- </a:t>
            </a:r>
            <a:r>
              <a:rPr lang="en-US" sz="2600" i="1" dirty="0" smtClean="0"/>
              <a:t>Teacher Preparation</a:t>
            </a:r>
          </a:p>
          <a:p>
            <a:pPr marL="0" indent="0">
              <a:buNone/>
            </a:pPr>
            <a:r>
              <a:rPr lang="en-US" sz="2600" i="1" dirty="0" smtClean="0"/>
              <a:t>	- Ag Literacy</a:t>
            </a:r>
            <a:endParaRPr lang="en-US" sz="2600" i="1" dirty="0" smtClean="0"/>
          </a:p>
          <a:p>
            <a:r>
              <a:rPr lang="en-US" dirty="0" smtClean="0"/>
              <a:t>Agricultural Business</a:t>
            </a:r>
          </a:p>
          <a:p>
            <a:r>
              <a:rPr lang="en-US" dirty="0" smtClean="0"/>
              <a:t>Agricultural </a:t>
            </a:r>
            <a:r>
              <a:rPr lang="en-US" dirty="0" smtClean="0"/>
              <a:t>Economics</a:t>
            </a:r>
          </a:p>
          <a:p>
            <a:pPr marL="0" indent="0">
              <a:buNone/>
            </a:pPr>
            <a:r>
              <a:rPr lang="en-US" sz="2600" i="1" dirty="0"/>
              <a:t>	</a:t>
            </a:r>
            <a:r>
              <a:rPr lang="en-US" sz="2600" i="1" dirty="0" smtClean="0"/>
              <a:t>- </a:t>
            </a:r>
            <a:r>
              <a:rPr lang="en-US" sz="2600" i="1" dirty="0" smtClean="0"/>
              <a:t>Agricultural Economics</a:t>
            </a:r>
          </a:p>
          <a:p>
            <a:pPr marL="0" indent="0">
              <a:buNone/>
            </a:pPr>
            <a:r>
              <a:rPr lang="en-US" sz="2600" i="1" dirty="0"/>
              <a:t>	</a:t>
            </a:r>
            <a:r>
              <a:rPr lang="en-US" sz="2600" i="1" dirty="0" smtClean="0"/>
              <a:t>- </a:t>
            </a:r>
            <a:r>
              <a:rPr lang="en-US" sz="2600" i="1" dirty="0" smtClean="0"/>
              <a:t>Farm </a:t>
            </a:r>
            <a:r>
              <a:rPr lang="en-US" sz="2600" i="1" dirty="0" smtClean="0"/>
              <a:t>&amp; Ranch </a:t>
            </a:r>
            <a:r>
              <a:rPr lang="en-US" sz="2600" i="1" dirty="0" smtClean="0"/>
              <a:t>Management</a:t>
            </a:r>
          </a:p>
          <a:p>
            <a:pPr marL="0" indent="0">
              <a:buNone/>
            </a:pPr>
            <a:r>
              <a:rPr lang="en-US" sz="2600" i="1" dirty="0"/>
              <a:t>	</a:t>
            </a:r>
            <a:r>
              <a:rPr lang="en-US" sz="2600" i="1" dirty="0" smtClean="0"/>
              <a:t>- </a:t>
            </a:r>
            <a:r>
              <a:rPr lang="en-US" sz="2600" i="1" dirty="0" smtClean="0"/>
              <a:t>Natural </a:t>
            </a:r>
            <a:r>
              <a:rPr lang="en-US" sz="2600" i="1" dirty="0" smtClean="0"/>
              <a:t>Resource Economics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 descr="C:\Users\texasman\AppData\Local\Microsoft\Windows\Temporary Internet Files\Content.Outlook\OTGMZXRT\elisa-sagehorn275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43400"/>
            <a:ext cx="3886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Animal Sciences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Animal Science</a:t>
            </a:r>
          </a:p>
          <a:p>
            <a:r>
              <a:rPr lang="en-US" sz="2800" dirty="0" smtClean="0"/>
              <a:t>Equine Science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2" descr="\\pmagnes.cas.colostate.edu\college_picture$\01030_00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1"/>
            <a:ext cx="4724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\\pmagnes.cas.colostate.edu\college_picture$\Misc. photos\hannah geller + ho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4419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4000" b="1" dirty="0" smtClean="0"/>
              <a:t>Horticulture &amp; Landscape Architecture 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9800" dirty="0" smtClean="0"/>
              <a:t>Horticulture</a:t>
            </a:r>
          </a:p>
          <a:p>
            <a:pPr>
              <a:buNone/>
            </a:pPr>
            <a:r>
              <a:rPr lang="en-US" sz="9800" dirty="0" smtClean="0"/>
              <a:t>	</a:t>
            </a:r>
            <a:r>
              <a:rPr lang="en-US" sz="9800" i="1" dirty="0" smtClean="0"/>
              <a:t>- Floriculture</a:t>
            </a:r>
          </a:p>
          <a:p>
            <a:pPr>
              <a:buNone/>
            </a:pPr>
            <a:r>
              <a:rPr lang="en-US" sz="9800" i="1" dirty="0" smtClean="0"/>
              <a:t>	- Horticulture Business Mgmt.</a:t>
            </a:r>
          </a:p>
          <a:p>
            <a:pPr>
              <a:buNone/>
            </a:pPr>
            <a:r>
              <a:rPr lang="en-US" sz="9800" i="1" dirty="0" smtClean="0"/>
              <a:t>	- Horticulture Food Crops </a:t>
            </a:r>
          </a:p>
          <a:p>
            <a:pPr>
              <a:buNone/>
            </a:pPr>
            <a:r>
              <a:rPr lang="en-US" sz="9800" i="1" dirty="0" smtClean="0"/>
              <a:t>	- Horticultural Science</a:t>
            </a:r>
          </a:p>
          <a:p>
            <a:pPr>
              <a:buNone/>
            </a:pPr>
            <a:r>
              <a:rPr lang="en-US" sz="9800" i="1" dirty="0" smtClean="0"/>
              <a:t>	- Horticultural Therapy			</a:t>
            </a:r>
          </a:p>
          <a:p>
            <a:pPr>
              <a:buNone/>
            </a:pPr>
            <a:r>
              <a:rPr lang="en-US" sz="9800" i="1" dirty="0" smtClean="0"/>
              <a:t>	- Viticulture &amp; Enology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9" name="Picture 2" descr="\\pmagnes.cas.colostate.edu\college_picture$\01053_00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31242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4000" b="1" dirty="0" smtClean="0"/>
              <a:t>Horticulture &amp; Landscape Architecture (cont.)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Environmental Horticulture</a:t>
            </a:r>
          </a:p>
          <a:p>
            <a:pPr>
              <a:buNone/>
            </a:pPr>
            <a:r>
              <a:rPr lang="en-US" sz="3000" i="1" dirty="0" smtClean="0"/>
              <a:t>	- Landscape Business</a:t>
            </a:r>
          </a:p>
          <a:p>
            <a:pPr>
              <a:buNone/>
            </a:pPr>
            <a:r>
              <a:rPr lang="en-US" sz="3000" i="1" dirty="0" smtClean="0"/>
              <a:t>	- Landscape Design &amp; Contracting</a:t>
            </a:r>
          </a:p>
          <a:p>
            <a:pPr>
              <a:buNone/>
            </a:pPr>
            <a:r>
              <a:rPr lang="en-US" sz="3000" i="1" dirty="0" smtClean="0"/>
              <a:t>	- Nursery &amp; Landscape Management</a:t>
            </a:r>
          </a:p>
          <a:p>
            <a:pPr>
              <a:buNone/>
            </a:pPr>
            <a:r>
              <a:rPr lang="en-US" sz="3000" i="1" dirty="0" smtClean="0"/>
              <a:t>	- Turf Management</a:t>
            </a:r>
          </a:p>
          <a:p>
            <a:r>
              <a:rPr lang="en-US" sz="3000" dirty="0" smtClean="0"/>
              <a:t>Landscape Architecture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3" descr="\\pmagnes.cas.colostate.edu\college_picture$\Trial Garden\Views_of_CSU_flower_trial_garden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3581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Soil &amp; Crop Sciences</a:t>
            </a:r>
            <a:endParaRPr lang="en-US" sz="4000" b="1" dirty="0">
              <a:solidFill>
                <a:srgbClr val="006325"/>
              </a:solidFill>
              <a:latin typeface="Garamond Ultra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Tx/>
              <a:buChar char="-"/>
            </a:pPr>
            <a:r>
              <a:rPr lang="en-US" sz="8600" i="1" dirty="0" smtClean="0"/>
              <a:t>Agricultural Information Technologies</a:t>
            </a:r>
          </a:p>
          <a:p>
            <a:pPr>
              <a:buFontTx/>
              <a:buChar char="-"/>
            </a:pPr>
            <a:r>
              <a:rPr lang="en-US" sz="8600" i="1" dirty="0" smtClean="0"/>
              <a:t>Agricultural Production Management</a:t>
            </a:r>
          </a:p>
          <a:p>
            <a:pPr>
              <a:buFontTx/>
              <a:buChar char="-"/>
            </a:pPr>
            <a:r>
              <a:rPr lang="en-US" sz="8600" i="1" dirty="0" smtClean="0"/>
              <a:t>Biomass for </a:t>
            </a:r>
            <a:r>
              <a:rPr lang="en-US" sz="8600" i="1" dirty="0" err="1" smtClean="0"/>
              <a:t>Biofuels</a:t>
            </a:r>
            <a:endParaRPr lang="en-US" sz="8600" i="1" dirty="0" smtClean="0"/>
          </a:p>
          <a:p>
            <a:pPr>
              <a:buFontTx/>
              <a:buChar char="-"/>
            </a:pPr>
            <a:r>
              <a:rPr lang="en-US" sz="8600" i="1" dirty="0" smtClean="0"/>
              <a:t>International Soil &amp; Crop Sciences</a:t>
            </a:r>
          </a:p>
          <a:p>
            <a:pPr>
              <a:buFontTx/>
              <a:buChar char="-"/>
            </a:pPr>
            <a:r>
              <a:rPr lang="en-US" sz="8600" i="1" dirty="0" smtClean="0"/>
              <a:t>Plant Biotechnology, Genetics &amp; Breeding</a:t>
            </a:r>
          </a:p>
          <a:p>
            <a:pPr>
              <a:buFontTx/>
              <a:buChar char="-"/>
            </a:pPr>
            <a:r>
              <a:rPr lang="en-US" sz="8600" i="1" dirty="0" smtClean="0"/>
              <a:t>Soil Ecology</a:t>
            </a:r>
          </a:p>
          <a:p>
            <a:pPr>
              <a:buFontTx/>
              <a:buChar char="-"/>
            </a:pPr>
            <a:r>
              <a:rPr lang="en-US" sz="8600" i="1" dirty="0" smtClean="0"/>
              <a:t>Soil Restoration &amp; Conservation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3" descr="\\pmagnes.cas.colostate.edu\college_picture$\Dept. of Soil and Crop Sciences\Akronmay7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3581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-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S-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CAS-PowerPointTemplate</Template>
  <TotalTime>12890</TotalTime>
  <Words>238</Words>
  <Application>Microsoft Office PowerPoint</Application>
  <PresentationFormat>On-screen Show (4:3)</PresentationFormat>
  <Paragraphs>173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Garamond UltraCondensed</vt:lpstr>
      <vt:lpstr>CAS-PowerPointTemplate</vt:lpstr>
      <vt:lpstr>Custom Design</vt:lpstr>
      <vt:lpstr>1_CAS-PowerPointTemplate</vt:lpstr>
      <vt:lpstr>PowerPoint Presentation</vt:lpstr>
      <vt:lpstr>Colorado State University (CSU)</vt:lpstr>
      <vt:lpstr>College of Agricultural Sciences (CAS)</vt:lpstr>
      <vt:lpstr>College of Agricultural Sciences (CAS)</vt:lpstr>
      <vt:lpstr>Agricultural &amp; Resource Economics</vt:lpstr>
      <vt:lpstr>Animal Sciences</vt:lpstr>
      <vt:lpstr>Horticulture &amp; Landscape Architecture </vt:lpstr>
      <vt:lpstr>Horticulture &amp; Landscape Architecture (cont.)</vt:lpstr>
      <vt:lpstr>Soil &amp; Crop Sciences</vt:lpstr>
      <vt:lpstr>Bioagricultural Sciences &amp;  Pest Management (BSPM)</vt:lpstr>
      <vt:lpstr>Student Organizations</vt:lpstr>
      <vt:lpstr>Scholarships</vt:lpstr>
      <vt:lpstr>How to Apply to CSU</vt:lpstr>
      <vt:lpstr>Visit CSU</vt:lpstr>
      <vt:lpstr>CAS will help you grow</vt:lpstr>
      <vt:lpstr>Questions / CAS Contact Information</vt:lpstr>
    </vt:vector>
  </TitlesOfParts>
  <Company>CSU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</dc:creator>
  <cp:lastModifiedBy>Flores,Ruben</cp:lastModifiedBy>
  <cp:revision>231</cp:revision>
  <cp:lastPrinted>2012-03-27T17:47:10Z</cp:lastPrinted>
  <dcterms:created xsi:type="dcterms:W3CDTF">2012-03-06T20:41:07Z</dcterms:created>
  <dcterms:modified xsi:type="dcterms:W3CDTF">2015-01-11T19:15:13Z</dcterms:modified>
</cp:coreProperties>
</file>